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A2C7-D290-4556-BF01-7C474C441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CF9B5-11BD-489B-8215-F75640BB7A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07F31-AC93-4DB2-B371-407212AA1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3145D-6EC9-4D87-AAED-51CBCCCC1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54D71-1BF1-4FEB-AE74-115831676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63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52A6C-069C-485C-8F76-B2B27D3FE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081FCC-3B49-485E-A3EC-73ACA5CDC5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0C5EE-67A8-44EE-9EBB-39C7CC86F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F5A56-E2B8-45E4-A95A-90ABC8DA2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B70DF-8A0C-4E38-920F-2530254B6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8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A5ADE5-69E2-48A3-B6FC-5A541C6E0A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1ECCCE-57CE-4294-B353-FE1CDC03F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A8D0E-90BA-4D33-949B-601959601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46E68-6B52-4A4C-82F7-9E575414C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B5369-A9D2-43C7-8EC1-FAF2E749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4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A0CD-CD9E-40A8-9F9F-576B3A113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35C7E-8BC6-4FFF-8DE3-692A5671A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A2644-3129-4F4B-92FD-0B1BE0F56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94E04-CCF9-4C0C-B328-F5BD360F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9E3C5-1B70-4CA3-B5F6-544040A3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56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3569-B7F6-4A73-954B-A92FD239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CD3D6-4A81-4A8E-9C39-BC49513E8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D49E7-088B-4F61-8D51-2FEF6B824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8BEDF-FA93-4D35-B968-9B2628F16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F3BC3-1949-4615-BE56-5625B8A62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3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1CB8E-8A26-4B50-924D-2258C922B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567C2-A36D-4453-BC52-EF9E0DEC8E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0181C5-78B4-41F6-91B6-6A2DA94E3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E73D9-9823-4868-B9DA-C687F7720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B252D-52E1-4937-8C45-B0120A44D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005EA-47F4-4949-BA5A-F868D472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822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23719-B2B9-411B-B61E-966506731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29778-14A3-4AEE-90D5-1FE84E1B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A2F1A-0ED0-4F19-8BC0-D5D545266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E19629-7D90-4BF4-8FCE-8D4B92A17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D3DAE7-6815-49BA-86E2-FA6363D065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491936-9507-465D-A531-F48C7BD1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FBE175-31B6-444B-A045-4CCFF5BEB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D70286-2071-47C0-9D87-952DE1CA9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63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7BE7-669B-460E-A958-A05E7FB96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81D20B-4A09-4CAA-82A2-0EEF766A3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165292-9E7B-44F2-9107-0DB078E17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5A44EB-0098-4661-87BC-45B2B0F1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05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58B91-161A-49F7-BE87-DC26D35CD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DCDA7-ED51-470A-99A6-78F5ABDA7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58E6D-93CC-4979-A1A2-54617DA92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466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8F4D6-A556-46FD-96F2-1C462119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28681-7D4F-4821-B2B2-4A5EE9C9F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B6613-48F1-416D-A759-AA25C0468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36AA6-769B-41BC-ACC3-0E79DEF3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2714F-B1DF-4D11-9D52-CAEC1248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8A61FB-4F99-44DB-9809-EEEE170BB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687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1C6EA-5ECE-49F3-9FD4-AF4BBE9DC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BABB7-B366-40EB-B847-B5D18E5D3E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0467A-7FD8-4FF1-ADDF-133FECEA3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8BA51-D423-420E-BA6F-45E7507E2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69114-744D-459B-B589-F84AA84C8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FFAF9-21DC-4195-B9F9-1824AA83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9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581377-DED9-41FB-B350-D4720C1A5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CDE4-32FC-4B79-BB09-EFE94D79E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7DF5C-B016-4B23-9102-540A9BB74F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5772B-F371-46A5-8D34-7E435E78380C}" type="datetimeFigureOut">
              <a:rPr lang="en-US" smtClean="0"/>
              <a:t>9/22/2024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13CAC-E51A-485A-870C-200316B268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A8E55-C478-4A8D-9228-C57995E1B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02B03-6986-4460-8158-29EB9E4741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47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3E97FE2D-1054-4C3B-9705-333F77FC54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74044266"/>
                  </p:ext>
                </p:extLst>
              </p:nvPr>
            </p:nvGraphicFramePr>
            <p:xfrm>
              <a:off x="2738221" y="1231448"/>
              <a:ext cx="6590661" cy="40953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90661" cy="4095352"/>
                    </a:xfrm>
                    <a:prstGeom prst="rect">
                      <a:avLst/>
                    </a:prstGeom>
                  </am3d:spPr>
                  <am3d:camera>
                    <am3d:pos x="0" y="0" z="595562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55990" d="1000000"/>
                    <am3d:preTrans dx="-61194" dy="43569" dz="-61192"/>
                    <am3d:scale>
                      <am3d:sx n="1000000" d="1000000"/>
                      <am3d:sy n="1000000" d="1000000"/>
                      <am3d:sz n="1000000" d="1000000"/>
                    </am3d:scale>
                    <am3d:rot ax="7304035" ay="-4990618" az="-731496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8003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3E97FE2D-1054-4C3B-9705-333F77FC54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8221" y="1231448"/>
                <a:ext cx="6590661" cy="40953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0889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Aspose.3D</dc:creator>
  <cp:lastModifiedBy>Nithin .R</cp:lastModifiedBy>
  <cp:revision>3</cp:revision>
  <dcterms:created xsi:type="dcterms:W3CDTF">2021-06-17T05:50:17Z</dcterms:created>
  <dcterms:modified xsi:type="dcterms:W3CDTF">2024-09-22T13:37:59Z</dcterms:modified>
</cp:coreProperties>
</file>